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16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1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7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45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4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44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0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1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47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475CF-42FA-4814-8BF5-73AD13C91EFD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FA5FA-FAF8-417A-A19F-5942477EE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30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0304" y="2126914"/>
            <a:ext cx="11822806" cy="2387600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4800" b="1" dirty="0" smtClean="0"/>
              <a:t>Виды полосовой модуляции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22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сигнала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21" y="2297035"/>
            <a:ext cx="4721112" cy="343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1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Амплитудная модуляция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" y="1944709"/>
            <a:ext cx="5630423" cy="364675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201" y="2073497"/>
            <a:ext cx="5494703" cy="229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0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Частотная модуляция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051" y="1690688"/>
            <a:ext cx="3360312" cy="45896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153" y="1690688"/>
            <a:ext cx="6066667" cy="2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Фазовая модуляция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900" y="1690688"/>
            <a:ext cx="6143625" cy="2524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45" y="1690688"/>
            <a:ext cx="302895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8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65" y="1906475"/>
            <a:ext cx="6191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9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548" y="334850"/>
            <a:ext cx="5710014" cy="652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012" y="33337"/>
            <a:ext cx="589597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2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Тема 5. Виды полосовой модуляции</vt:lpstr>
      <vt:lpstr>Параметры сигнала </vt:lpstr>
      <vt:lpstr>Амплитудная модуляция </vt:lpstr>
      <vt:lpstr>Частотная модуляция </vt:lpstr>
      <vt:lpstr>Фазовая модуляция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Виды полосовой модуляции</dc:title>
  <dc:creator>anton</dc:creator>
  <cp:lastModifiedBy>anton</cp:lastModifiedBy>
  <cp:revision>7</cp:revision>
  <dcterms:created xsi:type="dcterms:W3CDTF">2022-12-23T06:10:07Z</dcterms:created>
  <dcterms:modified xsi:type="dcterms:W3CDTF">2022-12-23T07:03:07Z</dcterms:modified>
</cp:coreProperties>
</file>